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BC86D00-1D13-4051-97E7-FC625B253ACF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DF60-572F-4340-8550-8B2757D541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6D00-1D13-4051-97E7-FC625B253ACF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DF60-572F-4340-8550-8B2757D541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6D00-1D13-4051-97E7-FC625B253ACF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DF60-572F-4340-8550-8B2757D541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6D00-1D13-4051-97E7-FC625B253ACF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DF60-572F-4340-8550-8B2757D54133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6D00-1D13-4051-97E7-FC625B253ACF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DF60-572F-4340-8550-8B2757D5413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6D00-1D13-4051-97E7-FC625B253ACF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DF60-572F-4340-8550-8B2757D5413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6D00-1D13-4051-97E7-FC625B253ACF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DF60-572F-4340-8550-8B2757D541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6D00-1D13-4051-97E7-FC625B253ACF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DF60-572F-4340-8550-8B2757D5413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6D00-1D13-4051-97E7-FC625B253ACF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DF60-572F-4340-8550-8B2757D541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6D00-1D13-4051-97E7-FC625B253ACF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DF60-572F-4340-8550-8B2757D5413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6D00-1D13-4051-97E7-FC625B253ACF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DF60-572F-4340-8550-8B2757D541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BC86D00-1D13-4051-97E7-FC625B253ACF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36ADF60-572F-4340-8550-8B2757D5413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3789784"/>
          </a:xfrm>
        </p:spPr>
        <p:txBody>
          <a:bodyPr/>
          <a:lstStyle/>
          <a:p>
            <a:r>
              <a:rPr lang="ru-RU" dirty="0" smtClean="0"/>
              <a:t>Группа «Улыбка»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ru-RU" sz="8000" dirty="0" smtClean="0">
                <a:solidFill>
                  <a:srgbClr val="FF0000"/>
                </a:solidFill>
              </a:rPr>
              <a:t>Мини-музей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5" name="Улыбающееся лицо 4"/>
          <p:cNvSpPr/>
          <p:nvPr/>
        </p:nvSpPr>
        <p:spPr>
          <a:xfrm>
            <a:off x="1475656" y="1276980"/>
            <a:ext cx="914400" cy="914400"/>
          </a:xfrm>
          <a:prstGeom prst="smileyFace">
            <a:avLst/>
          </a:prstGeom>
          <a:solidFill>
            <a:srgbClr val="FF0000"/>
          </a:soli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3892635" y="2060848"/>
            <a:ext cx="914400" cy="914400"/>
          </a:xfrm>
          <a:prstGeom prst="smileyFace">
            <a:avLst/>
          </a:prstGeom>
          <a:solidFill>
            <a:srgbClr val="0070C0"/>
          </a:solidFill>
          <a:ln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6516216" y="1331114"/>
            <a:ext cx="914400" cy="914400"/>
          </a:xfrm>
          <a:prstGeom prst="smileyFace">
            <a:avLst/>
          </a:prstGeom>
          <a:solidFill>
            <a:srgbClr val="FFFF00"/>
          </a:solidFill>
          <a:ln>
            <a:solidFill>
              <a:srgbClr val="7030A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27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Лента лицом вниз 3"/>
          <p:cNvSpPr/>
          <p:nvPr/>
        </p:nvSpPr>
        <p:spPr>
          <a:xfrm>
            <a:off x="683568" y="1628800"/>
            <a:ext cx="7632848" cy="2808312"/>
          </a:xfrm>
          <a:prstGeom prst="ribb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ПОДВОРЬЕ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67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16" y="1196752"/>
            <a:ext cx="6782668" cy="4536504"/>
          </a:xfrm>
        </p:spPr>
      </p:pic>
      <p:sp>
        <p:nvSpPr>
          <p:cNvPr id="5" name="TextBox 4"/>
          <p:cNvSpPr txBox="1"/>
          <p:nvPr/>
        </p:nvSpPr>
        <p:spPr>
          <a:xfrm>
            <a:off x="2123728" y="5301208"/>
            <a:ext cx="6145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Мы очень любим наших домашних животных 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885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3600399" cy="4093955"/>
          </a:xfrm>
          <a:prstGeom prst="rect">
            <a:avLst/>
          </a:prstGeom>
        </p:spPr>
      </p:pic>
      <p:pic>
        <p:nvPicPr>
          <p:cNvPr id="3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340768"/>
            <a:ext cx="3456384" cy="41373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5656" y="5434723"/>
            <a:ext cx="4982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         У нас их очень много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22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3527375" cy="4464495"/>
          </a:xfrm>
          <a:prstGeom prst="rect">
            <a:avLst/>
          </a:prstGeom>
        </p:spPr>
      </p:pic>
      <p:pic>
        <p:nvPicPr>
          <p:cNvPr id="3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716" y="1196752"/>
            <a:ext cx="3862691" cy="446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3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2736"/>
            <a:ext cx="6912768" cy="4680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47691" y="5589240"/>
            <a:ext cx="7840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                       Мы очень любим с ними играть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712879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7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705678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5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3548" y="1376772"/>
            <a:ext cx="4608512" cy="39604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96752"/>
            <a:ext cx="3816423" cy="44644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7664" y="5517232"/>
            <a:ext cx="6179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 очень любим про </a:t>
            </a:r>
            <a:r>
              <a:rPr lang="ru-RU" sz="2800" b="1" smtClean="0">
                <a:solidFill>
                  <a:srgbClr val="FF0000"/>
                </a:solidFill>
              </a:rPr>
              <a:t>них почитать!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40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60</TotalTime>
  <Words>33</Words>
  <Application>Microsoft Office PowerPoint</Application>
  <PresentationFormat>Экран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Кутюр</vt:lpstr>
      <vt:lpstr>Группа «Улыбка»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Мини-музей</dc:title>
  <dc:creator>User</dc:creator>
  <cp:lastModifiedBy>User</cp:lastModifiedBy>
  <cp:revision>6</cp:revision>
  <dcterms:created xsi:type="dcterms:W3CDTF">2015-11-17T13:44:10Z</dcterms:created>
  <dcterms:modified xsi:type="dcterms:W3CDTF">2015-11-17T14:44:11Z</dcterms:modified>
</cp:coreProperties>
</file>